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51f3de43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51f3de43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936c6eb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936c6eb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936c6eb9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936c6eb9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WattTrack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Name: The Cool Kidz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Members: Ang Kok Hwee, Lee Weichen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Current IoT solutions have built in power saving functions, but most require </a:t>
            </a: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heavy teardown of current system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, or installation into the mains.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General consumers </a:t>
            </a: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lack awareness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 on power consumption.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Optimizing Electricity COnsumption Through Machine Learning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electric bill is a concern for the middle class people.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25023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Unnecessary usage of Appliances </a:t>
            </a:r>
            <a:r>
              <a:rPr lang="en-GB">
                <a:solidFill>
                  <a:srgbClr val="FFFFFF"/>
                </a:solidFill>
              </a:rPr>
              <a:t>- Summers are unbearable without ACs but unnecessary usage will lead to high bill amount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33910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Faulty/Old appliances </a:t>
            </a:r>
            <a:r>
              <a:rPr lang="en-GB">
                <a:solidFill>
                  <a:srgbClr val="FFFFFF"/>
                </a:solidFill>
              </a:rPr>
              <a:t>– Certain appliances which are faulty or have become really old consume high amount of electricity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Solutions</a:t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12750" y="17166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Anomaly detection for Faulty Devices</a:t>
            </a:r>
            <a:endParaRPr b="1" sz="1000"/>
          </a:p>
        </p:txBody>
      </p:sp>
      <p:sp>
        <p:nvSpPr>
          <p:cNvPr id="260" name="Google Shape;260;p21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Generate anomalies in the daily consumption data when there is extra consumption by an appliance because of some shortage in the supply line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819200" y="3232325"/>
            <a:ext cx="26862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Detecting appliances that consumes maximum electricity</a:t>
            </a:r>
            <a:endParaRPr b="1" sz="1000"/>
          </a:p>
        </p:txBody>
      </p:sp>
      <p:sp>
        <p:nvSpPr>
          <p:cNvPr id="262" name="Google Shape;262;p21"/>
          <p:cNvSpPr txBox="1"/>
          <p:nvPr/>
        </p:nvSpPr>
        <p:spPr>
          <a:xfrm>
            <a:off x="819200" y="3865913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Find out heavy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appliance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that consumes maximum electricity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539910" y="17166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Smart control of appliances</a:t>
            </a:r>
            <a:endParaRPr b="1" sz="1000"/>
          </a:p>
        </p:txBody>
      </p:sp>
      <p:sp>
        <p:nvSpPr>
          <p:cNvPr id="264" name="Google Shape;264;p21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Learning from daily usage and controlling usage of appliances based on time, weather, etc.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Forecasting Usage of electricity</a:t>
            </a:r>
            <a:endParaRPr b="1" sz="1000"/>
          </a:p>
        </p:txBody>
      </p:sp>
      <p:sp>
        <p:nvSpPr>
          <p:cNvPr id="266" name="Google Shape;266;p21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Using data science to forecast electricity consumption every month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7" name="Google Shape;267;p2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1"/>
          <p:cNvCxnSpPr/>
          <p:nvPr/>
        </p:nvCxnSpPr>
        <p:spPr>
          <a:xfrm flipH="1">
            <a:off x="709967" y="305544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1"/>
          <p:cNvCxnSpPr/>
          <p:nvPr/>
        </p:nvCxnSpPr>
        <p:spPr>
          <a:xfrm flipH="1">
            <a:off x="780745" y="466332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1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76" name="Google Shape;276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2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" name="Google Shape;279;p21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80" name="Google Shape;280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3" name="Google Shape;283;p2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84" name="Google Shape;284;p21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1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7" name="Google Shape;287;p2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88" name="Google Shape;288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Overview of Interface</a:t>
            </a:r>
            <a:endParaRPr/>
          </a:p>
        </p:txBody>
      </p:sp>
      <p:pic>
        <p:nvPicPr>
          <p:cNvPr id="297" name="Google Shape;2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50" y="2571750"/>
            <a:ext cx="3444166" cy="24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700" y="1016025"/>
            <a:ext cx="1921650" cy="15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5" y="2571748"/>
            <a:ext cx="5191350" cy="24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7700" y="1307850"/>
            <a:ext cx="1850000" cy="12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Advantages</a:t>
            </a:r>
            <a:endParaRPr sz="2400"/>
          </a:p>
        </p:txBody>
      </p:sp>
      <p:sp>
        <p:nvSpPr>
          <p:cNvPr id="306" name="Google Shape;306;p23"/>
          <p:cNvSpPr txBox="1"/>
          <p:nvPr>
            <p:ph type="title"/>
          </p:nvPr>
        </p:nvSpPr>
        <p:spPr>
          <a:xfrm>
            <a:off x="239625" y="1577900"/>
            <a:ext cx="42129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Cost saving on electricity bill</a:t>
            </a:r>
            <a:endParaRPr/>
          </a:p>
        </p:txBody>
      </p:sp>
      <p:sp>
        <p:nvSpPr>
          <p:cNvPr id="307" name="Google Shape;307;p23"/>
          <p:cNvSpPr txBox="1"/>
          <p:nvPr>
            <p:ph idx="1" type="body"/>
          </p:nvPr>
        </p:nvSpPr>
        <p:spPr>
          <a:xfrm>
            <a:off x="4777250" y="1673100"/>
            <a:ext cx="38472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the electricity bill by 8-15% on a monthly basis based on how religiously the consumer utilizes the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 txBox="1"/>
          <p:nvPr>
            <p:ph type="title"/>
          </p:nvPr>
        </p:nvSpPr>
        <p:spPr>
          <a:xfrm>
            <a:off x="239625" y="3256875"/>
            <a:ext cx="42129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2) 	Power saving and efficiency</a:t>
            </a:r>
            <a:endParaRPr/>
          </a:p>
        </p:txBody>
      </p:sp>
      <p:sp>
        <p:nvSpPr>
          <p:cNvPr id="309" name="Google Shape;309;p23"/>
          <p:cNvSpPr txBox="1"/>
          <p:nvPr>
            <p:ph idx="1" type="body"/>
          </p:nvPr>
        </p:nvSpPr>
        <p:spPr>
          <a:xfrm>
            <a:off x="4851575" y="3317375"/>
            <a:ext cx="4212900" cy="1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help in optimizing power consumption which will lead to less power outages/blackouts. This will also help in reducing the no. of plants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Advantages</a:t>
            </a:r>
            <a:endParaRPr sz="24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239625" y="1577900"/>
            <a:ext cx="42129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3)   Detection of faulty devices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4777250" y="1673100"/>
            <a:ext cx="38472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Helps in detecting faulty devices, thus prevents excess electricity consumption, MCB trips, etc.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duces the electricity bill by 8-15% on a monthly basis based on how religiously the consumer utilizes the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type="title"/>
          </p:nvPr>
        </p:nvSpPr>
        <p:spPr>
          <a:xfrm>
            <a:off x="239625" y="3256875"/>
            <a:ext cx="42129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4) 	Environmental Friendly</a:t>
            </a:r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4851575" y="3317375"/>
            <a:ext cx="4212900" cy="1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Helps to cut greenhouse emissions from electricity plants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/>
          <p:nvPr>
            <p:ph type="title"/>
          </p:nvPr>
        </p:nvSpPr>
        <p:spPr>
          <a:xfrm>
            <a:off x="2735675" y="2102650"/>
            <a:ext cx="5038800" cy="25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Thank you!</a:t>
            </a:r>
            <a:endParaRPr sz="4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